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6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084B5-9A12-41D3-9221-998F8E480B45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DEAB7-0C2D-4F88-AC96-66F1E2BDD7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0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8DF5520-6A4B-4055-99FF-0B29F0ADB327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56E3D3A-F046-4A7B-B8CF-412EBF4755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Ладовая основа гармонии.</a:t>
            </a:r>
            <a:br>
              <a:rPr lang="ru-RU" sz="2800" dirty="0" smtClean="0"/>
            </a:br>
            <a:r>
              <a:rPr lang="ru-RU" sz="2800" dirty="0" smtClean="0"/>
              <a:t>Функциональные группы.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Учитель музыки</a:t>
            </a:r>
            <a:endParaRPr lang="ru-RU" dirty="0" smtClean="0"/>
          </a:p>
          <a:p>
            <a:pPr algn="r"/>
            <a:r>
              <a:rPr lang="ru-RU" dirty="0" smtClean="0"/>
              <a:t>Алексеева </a:t>
            </a:r>
            <a:r>
              <a:rPr lang="ru-RU" dirty="0" smtClean="0"/>
              <a:t>Наталия Игоревна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91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0"/>
            <a:ext cx="74888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Лад представляет собой 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систему взаимоотношений между устойчивыми и неустойчивыми звуками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Лад является организующим началом для звуков, благодаря которому они объединяются в иерархическую и функционально взаимосвязанную систему. Звукоряд - это тоже система звуков, но в отличие от лада звукоряд не определяет то, как звуки должны взаимодействовать между собой.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Наибольшее распространение в музыке получили два лада - мажорный и минорный. Эти лады состоят из семи 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диатонических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ступеней, расположенным таким образом, что между соседними ступенями образуется интервал большой или малой секунды. Диатонику можно трактовать как переход из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 одной ступени в другую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172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799" y="1268760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Логика движения главных трезвучий заключается в следующем: 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гармоническом движении функции располагаются по степени усиления их функционального напряжения, отсюда самой логичной является движений T (устой)– S (мягкая неустойчивость) – D (яркая неустойчивость, активное стремление, усиление напряжения) – T (разряжение напряжения, успокоение). 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этом смысле в классической гармонии запрещено взятие S после D, хотя в современной музыке такая схема используется (песня из к-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«Титаник»). Главные трезвучия при желании могут быть подменены побочными, своими заместителями, например в схеме D – T тоническое трезвучие может быть заменено VI ступенью – в этом случае оно выполняет тоническую функцию D – VI(T). Схему II – V следует читать так: II является субдоминантой, отсюда II(S) – D -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это логично.</a:t>
            </a:r>
          </a:p>
        </p:txBody>
      </p:sp>
    </p:spTree>
    <p:extLst>
      <p:ext uri="{BB962C8B-B14F-4D97-AF65-F5344CB8AC3E}">
        <p14:creationId xmlns:p14="http://schemas.microsoft.com/office/powerpoint/2010/main" val="11356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92088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Лад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 — одно из главных понятий русской музыкальной науки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центральное понятие в учении о 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гармонии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ru-RU" sz="28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Чаще всего слово «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лад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» употребляют 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по</a:t>
            </a:r>
          </a:p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отношению к двум тональным 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ладам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—</a:t>
            </a:r>
          </a:p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мажору и минору («мажорный 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лад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», </a:t>
            </a:r>
            <a:endParaRPr lang="ru-RU" sz="28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минорный 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лад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147108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7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41682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Функциональная система классической гармонии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 В музыкальном произведении аккорды, их обращения вступают между собой в многообразные связи, взаимодействия, соподчинения и создают систему ладовых функций. Комплекс напряжений и разрядов, свойственный отношениям функций,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называется функциональностью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66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Г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лавные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трезвучия отражают ладовый характер звучания: в натуральном мажоре – все они большие, мажорные, а в натуральном миноре – малые, минорные. Главные трезвучия T, S, D Трезвучия главных ступеней различны по своей функции. </a:t>
            </a:r>
          </a:p>
        </p:txBody>
      </p:sp>
    </p:spTree>
    <p:extLst>
      <p:ext uri="{BB962C8B-B14F-4D97-AF65-F5344CB8AC3E}">
        <p14:creationId xmlns:p14="http://schemas.microsoft.com/office/powerpoint/2010/main" val="42173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9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82341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Тоника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- является центром устойчивости. Ее функция заключается в утверждении ладового центра, ей подчинены и к ней направлены все остальные аккорды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Тоника по своей природе единична (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незаменяема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). </a:t>
            </a:r>
          </a:p>
          <a:p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тонической функции характерны: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устойчивость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торможение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покой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Никакая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другая функция не может придать звучанию характер полной завершенности, как это делает тоника. </a:t>
            </a:r>
          </a:p>
        </p:txBody>
      </p:sp>
    </p:spTree>
    <p:extLst>
      <p:ext uri="{BB962C8B-B14F-4D97-AF65-F5344CB8AC3E}">
        <p14:creationId xmlns:p14="http://schemas.microsoft.com/office/powerpoint/2010/main" val="1467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Доминанта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– в функциональном смысле является представителем ладовой неустойчивости.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Доминанта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– аккорд напряженный, неустойчивый, активно устремленный в тонику и вызывающий ощущение ее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ожидания.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многом это связано с наличием VII вводной ступени (помните: в миноре не используется натуральная доминанта, а только гармоническая). </a:t>
            </a:r>
          </a:p>
        </p:txBody>
      </p:sp>
    </p:spTree>
    <p:extLst>
      <p:ext uri="{BB962C8B-B14F-4D97-AF65-F5344CB8AC3E}">
        <p14:creationId xmlns:p14="http://schemas.microsoft.com/office/powerpoint/2010/main" val="186612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89844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Субдоминанта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– функция мягкой неустойчивости, тяготеет к тонике гораздо менее активно, по сравнению с активной, динамичной доминантой производит впечатление статичности.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Главные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трезвучия лада образуют крепкую, прочную основу классической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ладотональности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Им свойственна такая емкость выразительных и конструктивных возможностей, что темы в форме периода, построенные только на трех гармониях (T – S - D) у Гайдна, Моцарта и Бетховена являют собой часто непревзойденные, классические образцы глубины и полноты выражения музыкальной мысли. </a:t>
            </a:r>
          </a:p>
        </p:txBody>
      </p:sp>
    </p:spTree>
    <p:extLst>
      <p:ext uri="{BB962C8B-B14F-4D97-AF65-F5344CB8AC3E}">
        <p14:creationId xmlns:p14="http://schemas.microsoft.com/office/powerpoint/2010/main" val="3445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425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2</vt:lpstr>
      <vt:lpstr>Остин</vt:lpstr>
      <vt:lpstr>Ладовая основа гармонии. Функциональные группы.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Ладовая основа гармонии. Функциональные группы.</dc:title>
  <dc:creator>Виталос</dc:creator>
  <cp:lastModifiedBy>Admin</cp:lastModifiedBy>
  <cp:revision>5</cp:revision>
  <dcterms:created xsi:type="dcterms:W3CDTF">2017-11-28T16:00:37Z</dcterms:created>
  <dcterms:modified xsi:type="dcterms:W3CDTF">2023-10-30T04:51:57Z</dcterms:modified>
</cp:coreProperties>
</file>